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25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841594-D55C-4607-BD55-7A32B930CBE4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6C2D76-5824-4D5A-85F5-85483A953C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4267200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lang="uk-UA" dirty="0" err="1" smtClean="0"/>
              <a:t>ізноманітність</a:t>
            </a:r>
            <a:r>
              <a:rPr lang="uk-UA" dirty="0" smtClean="0"/>
              <a:t> вірусів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2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319" y="764704"/>
            <a:ext cx="5381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1494" y="5085184"/>
            <a:ext cx="485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ВІРУС ІМУНОДЕФІЦИТУ ЛЮДИНИ</a:t>
            </a:r>
            <a:endParaRPr lang="ru-RU" sz="2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20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12"/>
            <a:ext cx="8347874" cy="550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055" y="5975932"/>
            <a:ext cx="914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БАКТЕРІОФАГИ – ВІРУСИ-ПАРАЗИТИ БАКТЕРІЙ</a:t>
            </a:r>
          </a:p>
          <a:p>
            <a:pPr algn="ctr"/>
            <a:r>
              <a:rPr lang="uk-UA" b="1" dirty="0" smtClean="0"/>
              <a:t>Використовують для контролю над поширенням інфекції та як фаготерапія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919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468"/>
            <a:ext cx="4557886" cy="25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2" y="202734"/>
            <a:ext cx="5340723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0255" y="3789040"/>
            <a:ext cx="44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/>
              <a:t>МІМІВІРУС – ВІРУС ГІГАНТ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6747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6659"/>
            <a:ext cx="1666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052735"/>
            <a:ext cx="3201897" cy="24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437112"/>
            <a:ext cx="49215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ВІРУС ТЮТЮНОВОЇ МОЗАЇКИ</a:t>
            </a:r>
          </a:p>
          <a:p>
            <a:endParaRPr lang="uk-UA" sz="2000" b="1" dirty="0" smtClean="0"/>
          </a:p>
          <a:p>
            <a:pPr algn="ctr"/>
            <a:r>
              <a:rPr lang="uk-UA" sz="2000" b="1" dirty="0" smtClean="0"/>
              <a:t>Перший відомий науці вірус, </a:t>
            </a:r>
          </a:p>
          <a:p>
            <a:pPr algn="ctr"/>
            <a:r>
              <a:rPr lang="uk-UA" sz="2000" b="1" dirty="0" smtClean="0"/>
              <a:t>вражає рослини родини Пасльонові.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805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" y="0"/>
            <a:ext cx="4365104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04" y="0"/>
            <a:ext cx="4748645" cy="19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710508"/>
            <a:ext cx="6865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/>
              <a:t>Кальцивірус</a:t>
            </a:r>
            <a:r>
              <a:rPr lang="uk-UA" sz="2000" b="1" dirty="0" smtClean="0"/>
              <a:t> – зброя масового ураження шкідників.</a:t>
            </a:r>
          </a:p>
          <a:p>
            <a:endParaRPr lang="uk-UA" sz="2000" b="1" dirty="0" smtClean="0"/>
          </a:p>
          <a:p>
            <a:pPr algn="ctr"/>
            <a:r>
              <a:rPr lang="uk-UA" sz="2000" b="1" dirty="0" smtClean="0"/>
              <a:t>Спричиняє утворення тромбів та крововиливи </a:t>
            </a:r>
          </a:p>
          <a:p>
            <a:pPr algn="ctr"/>
            <a:r>
              <a:rPr lang="uk-UA" sz="2000" b="1" dirty="0" smtClean="0"/>
              <a:t>у внутрішні органи тварин.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186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10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764704"/>
            <a:ext cx="3498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АДЕНОВІРУСИ</a:t>
            </a:r>
          </a:p>
          <a:p>
            <a:endParaRPr lang="uk-UA" sz="2000" b="1" dirty="0"/>
          </a:p>
          <a:p>
            <a:r>
              <a:rPr lang="uk-UA" sz="2000" b="1" dirty="0" smtClean="0"/>
              <a:t>Спричиняє респіраторні </a:t>
            </a:r>
          </a:p>
          <a:p>
            <a:r>
              <a:rPr lang="uk-UA" sz="2000" b="1" dirty="0" smtClean="0"/>
              <a:t>захворювання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5749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0616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4968" y="4221088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ГЕРПЕСВІРУСИ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450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8627"/>
            <a:ext cx="4757200" cy="2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3355" y="4149079"/>
            <a:ext cx="5137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/>
              <a:t>Вірус грипу</a:t>
            </a:r>
          </a:p>
          <a:p>
            <a:pPr algn="ctr"/>
            <a:endParaRPr lang="uk-UA" sz="2000" b="1" dirty="0" smtClean="0"/>
          </a:p>
          <a:p>
            <a:pPr algn="ctr"/>
            <a:r>
              <a:rPr lang="uk-UA" sz="2000" b="1" dirty="0" smtClean="0"/>
              <a:t>Найбільш смертоносний вірус на світі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660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17" y="5717462"/>
            <a:ext cx="771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РИНОВІРУС – НАЙПОШИРЕНІША ПРИЧИНА НЕЖИТТЮ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462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</TotalTime>
  <Words>70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Різноманітність вірусів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вірусів</dc:title>
  <dc:creator>Vetalb.ch</dc:creator>
  <cp:lastModifiedBy>Vetalb.ch</cp:lastModifiedBy>
  <cp:revision>8</cp:revision>
  <dcterms:created xsi:type="dcterms:W3CDTF">2018-11-06T16:18:47Z</dcterms:created>
  <dcterms:modified xsi:type="dcterms:W3CDTF">2018-11-06T17:56:02Z</dcterms:modified>
</cp:coreProperties>
</file>